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4" r:id="rId4"/>
    <p:sldId id="273" r:id="rId5"/>
    <p:sldId id="264" r:id="rId6"/>
    <p:sldId id="263" r:id="rId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66DD9-723E-4306-9E14-FAAFFC4706B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68D58-BF33-44B8-BBCE-7FF88B92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4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68D58-BF33-44B8-BBCE-7FF88B9233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40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3920-D20F-46F0-B92D-E913F2F0F779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724B-FB83-4DD2-BCAB-88180ECE4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2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3920-D20F-46F0-B92D-E913F2F0F779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724B-FB83-4DD2-BCAB-88180ECE4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3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3920-D20F-46F0-B92D-E913F2F0F779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724B-FB83-4DD2-BCAB-88180ECE4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3920-D20F-46F0-B92D-E913F2F0F779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724B-FB83-4DD2-BCAB-88180ECE4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3920-D20F-46F0-B92D-E913F2F0F779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724B-FB83-4DD2-BCAB-88180ECE4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5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3920-D20F-46F0-B92D-E913F2F0F779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724B-FB83-4DD2-BCAB-88180ECE4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4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3920-D20F-46F0-B92D-E913F2F0F779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724B-FB83-4DD2-BCAB-88180ECE4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8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3920-D20F-46F0-B92D-E913F2F0F779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724B-FB83-4DD2-BCAB-88180ECE4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8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3920-D20F-46F0-B92D-E913F2F0F779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724B-FB83-4DD2-BCAB-88180ECE4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5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3920-D20F-46F0-B92D-E913F2F0F779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724B-FB83-4DD2-BCAB-88180ECE4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3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3920-D20F-46F0-B92D-E913F2F0F779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724B-FB83-4DD2-BCAB-88180ECE4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73920-D20F-46F0-B92D-E913F2F0F779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5724B-FB83-4DD2-BCAB-88180ECE4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0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2022 Annual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25, 2022</a:t>
            </a:r>
          </a:p>
          <a:p>
            <a:r>
              <a:rPr lang="en-US" dirty="0" smtClean="0"/>
              <a:t>4:30 PM Virtual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20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2022 IHCU Annual Meeting -	Financial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credit union finished the year with assets of over $</a:t>
            </a:r>
            <a:r>
              <a:rPr lang="en-US" dirty="0" smtClean="0"/>
              <a:t>344,000,000</a:t>
            </a:r>
            <a:r>
              <a:rPr lang="en-US" dirty="0" smtClean="0"/>
              <a:t>, net income of over $</a:t>
            </a:r>
            <a:r>
              <a:rPr lang="en-US" dirty="0" smtClean="0"/>
              <a:t>2,540,000 </a:t>
            </a:r>
            <a:r>
              <a:rPr lang="en-US" dirty="0" smtClean="0"/>
              <a:t>and equity of almost $59,000,000.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15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2022 IHCU Annual Meeting - Loans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credit union participated in over $85 million in new loans in 2021.  </a:t>
            </a:r>
          </a:p>
          <a:p>
            <a:r>
              <a:rPr lang="en-US" dirty="0" smtClean="0"/>
              <a:t>Delinquency stayed low, at </a:t>
            </a:r>
            <a:r>
              <a:rPr lang="en-US" dirty="0" smtClean="0"/>
              <a:t>0.47%, </a:t>
            </a:r>
            <a:r>
              <a:rPr lang="en-US" dirty="0" smtClean="0"/>
              <a:t>due to the continued awesome work of our collections crew.</a:t>
            </a:r>
          </a:p>
          <a:p>
            <a:r>
              <a:rPr lang="en-US" dirty="0" smtClean="0"/>
              <a:t>Ramped up our commercial portfolio and looking at continuing to increase this for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41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2022 IHCU Annual Meeting - Deposits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Combined deposit balances ended the year at almost $218,000,000.</a:t>
            </a:r>
          </a:p>
        </p:txBody>
      </p:sp>
    </p:spTree>
    <p:extLst>
      <p:ext uri="{BB962C8B-B14F-4D97-AF65-F5344CB8AC3E}">
        <p14:creationId xmlns:p14="http://schemas.microsoft.com/office/powerpoint/2010/main" val="91989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2022 IHCU </a:t>
            </a:r>
            <a:r>
              <a:rPr lang="en-US" dirty="0"/>
              <a:t>Annual </a:t>
            </a:r>
            <a:r>
              <a:rPr lang="en-US" dirty="0" smtClean="0"/>
              <a:t>Meeting – New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Deployed new Interactive Teller Machines (ITMs) starting in </a:t>
            </a:r>
            <a:r>
              <a:rPr lang="en-US" dirty="0" smtClean="0"/>
              <a:t>October of 2020.  </a:t>
            </a:r>
            <a:r>
              <a:rPr lang="en-US" dirty="0" smtClean="0"/>
              <a:t>By end of </a:t>
            </a:r>
            <a:r>
              <a:rPr lang="en-US" dirty="0" smtClean="0"/>
              <a:t>2021, </a:t>
            </a:r>
            <a:r>
              <a:rPr lang="en-US" dirty="0" smtClean="0"/>
              <a:t>we had eight ITMs functioning with several more planned for </a:t>
            </a:r>
            <a:r>
              <a:rPr lang="en-US" dirty="0" smtClean="0"/>
              <a:t>2022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882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2022 IHCU ANNUAL MEETING – 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opening a new branch at Anderson Plaza late spring 2022</a:t>
            </a:r>
          </a:p>
          <a:p>
            <a:r>
              <a:rPr lang="en-US" dirty="0" smtClean="0"/>
              <a:t>Will be an ITM branch very similar in look and feel to our Beavercreek branch</a:t>
            </a:r>
          </a:p>
          <a:p>
            <a:r>
              <a:rPr lang="en-US" dirty="0" smtClean="0"/>
              <a:t>Existing High Street branch will close but a full service external ITM will remain</a:t>
            </a:r>
          </a:p>
          <a:p>
            <a:r>
              <a:rPr lang="en-US" dirty="0" smtClean="0"/>
              <a:t>All IHCU employees will be retained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46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207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2022 Annual Meeting</vt:lpstr>
      <vt:lpstr>2022 IHCU Annual Meeting - Financial Results</vt:lpstr>
      <vt:lpstr>2022 IHCU Annual Meeting - Loans</vt:lpstr>
      <vt:lpstr>2022 IHCU Annual Meeting - Deposits</vt:lpstr>
      <vt:lpstr>2022 IHCU Annual Meeting – New Services</vt:lpstr>
      <vt:lpstr>2022 IHCU ANNUAL MEETING – Future Plans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Annual Meeting</dc:title>
  <dc:creator>Robb White</dc:creator>
  <cp:lastModifiedBy>Robb White</cp:lastModifiedBy>
  <cp:revision>48</cp:revision>
  <cp:lastPrinted>2014-01-14T20:57:35Z</cp:lastPrinted>
  <dcterms:created xsi:type="dcterms:W3CDTF">2014-01-14T20:41:05Z</dcterms:created>
  <dcterms:modified xsi:type="dcterms:W3CDTF">2022-01-24T13:57:23Z</dcterms:modified>
</cp:coreProperties>
</file>